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58" r:id="rId5"/>
    <p:sldId id="257" r:id="rId6"/>
    <p:sldId id="262" r:id="rId7"/>
    <p:sldId id="263" r:id="rId8"/>
    <p:sldId id="264" r:id="rId9"/>
    <p:sldId id="270" r:id="rId10"/>
    <p:sldId id="273" r:id="rId11"/>
    <p:sldId id="271" r:id="rId12"/>
    <p:sldId id="268" r:id="rId13"/>
    <p:sldId id="272" r:id="rId14"/>
    <p:sldId id="285" r:id="rId15"/>
    <p:sldId id="291" r:id="rId16"/>
    <p:sldId id="269" r:id="rId17"/>
    <p:sldId id="290" r:id="rId18"/>
    <p:sldId id="274" r:id="rId19"/>
    <p:sldId id="289" r:id="rId20"/>
    <p:sldId id="267" r:id="rId21"/>
    <p:sldId id="276" r:id="rId22"/>
    <p:sldId id="275" r:id="rId23"/>
    <p:sldId id="277" r:id="rId24"/>
    <p:sldId id="261" r:id="rId25"/>
    <p:sldId id="281" r:id="rId26"/>
    <p:sldId id="280" r:id="rId27"/>
    <p:sldId id="283" r:id="rId28"/>
    <p:sldId id="279" r:id="rId29"/>
    <p:sldId id="284" r:id="rId30"/>
    <p:sldId id="287" r:id="rId31"/>
    <p:sldId id="278" r:id="rId32"/>
    <p:sldId id="288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803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2E1C-6CC5-46AC-8465-C1A3ADDFD328}" type="datetimeFigureOut">
              <a:rPr lang="pl-PL" smtClean="0"/>
              <a:pPr/>
              <a:t>21.12.2021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6094-340B-4E65-8DC3-BCC21B0FC0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2E1C-6CC5-46AC-8465-C1A3ADDFD328}" type="datetimeFigureOut">
              <a:rPr lang="pl-PL" smtClean="0"/>
              <a:pPr/>
              <a:t>21.12.2021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6094-340B-4E65-8DC3-BCC21B0FC0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2E1C-6CC5-46AC-8465-C1A3ADDFD328}" type="datetimeFigureOut">
              <a:rPr lang="pl-PL" smtClean="0"/>
              <a:pPr/>
              <a:t>21.12.2021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6094-340B-4E65-8DC3-BCC21B0FC0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2E1C-6CC5-46AC-8465-C1A3ADDFD328}" type="datetimeFigureOut">
              <a:rPr lang="pl-PL" smtClean="0"/>
              <a:pPr/>
              <a:t>21.12.2021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6094-340B-4E65-8DC3-BCC21B0FC0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2E1C-6CC5-46AC-8465-C1A3ADDFD328}" type="datetimeFigureOut">
              <a:rPr lang="pl-PL" smtClean="0"/>
              <a:pPr/>
              <a:t>21.12.2021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6094-340B-4E65-8DC3-BCC21B0FC0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2E1C-6CC5-46AC-8465-C1A3ADDFD328}" type="datetimeFigureOut">
              <a:rPr lang="pl-PL" smtClean="0"/>
              <a:pPr/>
              <a:t>21.12.2021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6094-340B-4E65-8DC3-BCC21B0FC0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2E1C-6CC5-46AC-8465-C1A3ADDFD328}" type="datetimeFigureOut">
              <a:rPr lang="pl-PL" smtClean="0"/>
              <a:pPr/>
              <a:t>21.12.2021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6094-340B-4E65-8DC3-BCC21B0FC0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2E1C-6CC5-46AC-8465-C1A3ADDFD328}" type="datetimeFigureOut">
              <a:rPr lang="pl-PL" smtClean="0"/>
              <a:pPr/>
              <a:t>21.12.2021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6094-340B-4E65-8DC3-BCC21B0FC0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2E1C-6CC5-46AC-8465-C1A3ADDFD328}" type="datetimeFigureOut">
              <a:rPr lang="pl-PL" smtClean="0"/>
              <a:pPr/>
              <a:t>21.12.2021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6094-340B-4E65-8DC3-BCC21B0FC0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2E1C-6CC5-46AC-8465-C1A3ADDFD328}" type="datetimeFigureOut">
              <a:rPr lang="pl-PL" smtClean="0"/>
              <a:pPr/>
              <a:t>21.12.2021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6094-340B-4E65-8DC3-BCC21B0FC0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2E1C-6CC5-46AC-8465-C1A3ADDFD328}" type="datetimeFigureOut">
              <a:rPr lang="pl-PL" smtClean="0"/>
              <a:pPr/>
              <a:t>21.12.2021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6094-340B-4E65-8DC3-BCC21B0FC0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12E1C-6CC5-46AC-8465-C1A3ADDFD328}" type="datetimeFigureOut">
              <a:rPr lang="pl-PL" smtClean="0"/>
              <a:pPr/>
              <a:t>21.12.2021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96094-340B-4E65-8DC3-BCC21B0FC04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1857388"/>
          </a:xfrm>
        </p:spPr>
        <p:txBody>
          <a:bodyPr>
            <a:normAutofit/>
          </a:bodyPr>
          <a:lstStyle/>
          <a:p>
            <a:r>
              <a:rPr lang="pl-PL" sz="6000" dirty="0" smtClean="0">
                <a:solidFill>
                  <a:srgbClr val="FF0000"/>
                </a:solidFill>
              </a:rPr>
              <a:t>Warto Pomagać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500306"/>
            <a:ext cx="6400800" cy="3138494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rgbClr val="00B050"/>
                </a:solidFill>
              </a:rPr>
              <a:t>Już czwarty rok </a:t>
            </a:r>
          </a:p>
          <a:p>
            <a:r>
              <a:rPr lang="pl-PL" sz="4000" dirty="0" smtClean="0">
                <a:solidFill>
                  <a:srgbClr val="00B050"/>
                </a:solidFill>
              </a:rPr>
              <a:t>wspieramy dzieci </a:t>
            </a:r>
          </a:p>
          <a:p>
            <a:r>
              <a:rPr lang="pl-PL" sz="4000" dirty="0" smtClean="0">
                <a:solidFill>
                  <a:srgbClr val="00B050"/>
                </a:solidFill>
              </a:rPr>
              <a:t>z Domu Dziecka Nr 1 </a:t>
            </a:r>
          </a:p>
          <a:p>
            <a:r>
              <a:rPr lang="pl-PL" sz="4000" dirty="0" smtClean="0">
                <a:solidFill>
                  <a:srgbClr val="00B050"/>
                </a:solidFill>
              </a:rPr>
              <a:t>w Warszawie </a:t>
            </a:r>
            <a:endParaRPr lang="pl-PL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Wielu rodziców włączyło się 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do zbiórki  charytatywnej</a:t>
            </a:r>
            <a:endParaRPr lang="pl-PL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71612"/>
            <a:ext cx="60960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Zbiórkę wspierali wychowawcy,  nauczyciele i specjaliści</a:t>
            </a:r>
            <a:endParaRPr lang="pl-PL" dirty="0"/>
          </a:p>
        </p:txBody>
      </p:sp>
      <p:pic>
        <p:nvPicPr>
          <p:cNvPr id="8" name="Symbol zastępczy zawartości 7" descr="IMG_78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600200"/>
            <a:ext cx="6786609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</a:t>
            </a:r>
            <a:r>
              <a:rPr lang="pl-PL" dirty="0" smtClean="0"/>
              <a:t>ofinansowali</a:t>
            </a:r>
            <a:r>
              <a:rPr lang="pl-PL" dirty="0" smtClean="0"/>
              <a:t>  ją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pracownicy administracji</a:t>
            </a:r>
            <a:endParaRPr lang="pl-PL" dirty="0"/>
          </a:p>
        </p:txBody>
      </p:sp>
      <p:pic>
        <p:nvPicPr>
          <p:cNvPr id="5" name="Symbol zastępczy zawartości 4" descr="IMG_78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600200"/>
            <a:ext cx="6929485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Również pracownicy obsługi 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włączyli się bardzo aktywnie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Symbol zastępczy zawartości 4" descr="IMG_7848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600200"/>
            <a:ext cx="7000924" cy="461488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pl-PL" dirty="0" smtClean="0"/>
              <a:t>Jesteśmy wdzięczni firmie </a:t>
            </a:r>
            <a:br>
              <a:rPr lang="pl-PL" dirty="0" smtClean="0"/>
            </a:br>
            <a:r>
              <a:rPr lang="pl-PL" dirty="0" err="1" smtClean="0"/>
              <a:t>Siltec</a:t>
            </a:r>
            <a:r>
              <a:rPr lang="pl-PL" dirty="0" smtClean="0"/>
              <a:t> </a:t>
            </a:r>
            <a:r>
              <a:rPr lang="pl-PL" dirty="0" err="1" smtClean="0"/>
              <a:t>Sp</a:t>
            </a:r>
            <a:r>
              <a:rPr lang="pl-PL" dirty="0" smtClean="0"/>
              <a:t> z o.o. za wsparcie akcji „Podzielmy się radością”</a:t>
            </a:r>
            <a:endParaRPr lang="pl-PL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7410" y="2928933"/>
            <a:ext cx="6449179" cy="31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Dziękujemy również anonimowym fundatorom spoza </a:t>
            </a:r>
            <a:r>
              <a:rPr lang="pl-PL" dirty="0" smtClean="0"/>
              <a:t>szkoły</a:t>
            </a:r>
            <a:endParaRPr lang="pl-PL" dirty="0" smtClean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10" y="1600200"/>
            <a:ext cx="80501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Zastanawialiśmy się co </a:t>
            </a:r>
            <a:r>
              <a:rPr lang="pl-PL" dirty="0" smtClean="0"/>
              <a:t>może </a:t>
            </a:r>
            <a:br>
              <a:rPr lang="pl-PL" dirty="0" smtClean="0"/>
            </a:br>
            <a:r>
              <a:rPr lang="pl-PL" dirty="0" smtClean="0"/>
              <a:t>sprawić</a:t>
            </a:r>
            <a:r>
              <a:rPr lang="pl-PL" dirty="0" smtClean="0"/>
              <a:t> </a:t>
            </a:r>
            <a:r>
              <a:rPr lang="pl-PL" dirty="0" smtClean="0"/>
              <a:t>radość dzieciom </a:t>
            </a:r>
            <a:endParaRPr lang="pl-PL" dirty="0"/>
          </a:p>
        </p:txBody>
      </p:sp>
      <p:pic>
        <p:nvPicPr>
          <p:cNvPr id="4" name="Symbol zastępczy zawartości 3" descr="IMG_78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5070" y="1357298"/>
            <a:ext cx="7341706" cy="476886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I udało się przygotować prezenty </a:t>
            </a:r>
            <a:endParaRPr lang="pl-PL" dirty="0"/>
          </a:p>
        </p:txBody>
      </p:sp>
      <p:pic>
        <p:nvPicPr>
          <p:cNvPr id="4" name="Symbol zastępczy zawartości 3" descr="IMG_78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00174"/>
            <a:ext cx="7143800" cy="462598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Wspólnie je spakowaliśmy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821537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Owinęliśmy </a:t>
            </a:r>
            <a:r>
              <a:rPr lang="pl-PL" dirty="0" smtClean="0"/>
              <a:t> świątecznym papierem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358114" cy="476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ia\AppData\Local\Microsoft\Windows\INetCache\IE\SE9OK5G0\UK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428736"/>
            <a:ext cx="3143272" cy="471490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B050"/>
                </a:solidFill>
              </a:rPr>
              <a:t>Zbliżają się Święta Bożego Narodzenia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357298"/>
            <a:ext cx="8358246" cy="4929222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pl-PL" sz="2800" dirty="0" smtClean="0"/>
              <a:t> 	</a:t>
            </a:r>
            <a:r>
              <a:rPr lang="pl-PL" dirty="0" smtClean="0"/>
              <a:t>Często ten czas </a:t>
            </a:r>
            <a:endParaRPr lang="pl-PL" dirty="0" smtClean="0"/>
          </a:p>
          <a:p>
            <a:pPr algn="r">
              <a:buNone/>
            </a:pPr>
            <a:r>
              <a:rPr lang="pl-PL" dirty="0" smtClean="0"/>
              <a:t>nazywamy magicznym</a:t>
            </a:r>
            <a:r>
              <a:rPr lang="pl-PL" dirty="0" smtClean="0"/>
              <a:t>. </a:t>
            </a:r>
          </a:p>
          <a:p>
            <a:pPr algn="r">
              <a:buNone/>
            </a:pPr>
            <a:r>
              <a:rPr lang="pl-PL" dirty="0" smtClean="0"/>
              <a:t>Wspólne ubieranie choinki, </a:t>
            </a:r>
          </a:p>
          <a:p>
            <a:pPr algn="r">
              <a:buNone/>
            </a:pPr>
            <a:r>
              <a:rPr lang="pl-PL" dirty="0" smtClean="0"/>
              <a:t>bliskość kochanych osób,</a:t>
            </a:r>
          </a:p>
          <a:p>
            <a:pPr algn="r">
              <a:buNone/>
            </a:pPr>
            <a:r>
              <a:rPr lang="pl-PL" dirty="0" smtClean="0"/>
              <a:t>Wigilia, łamanie się opłatkiem, </a:t>
            </a:r>
          </a:p>
          <a:p>
            <a:pPr algn="r">
              <a:buNone/>
            </a:pPr>
            <a:r>
              <a:rPr lang="pl-PL" dirty="0" smtClean="0"/>
              <a:t>składanie życzeń, </a:t>
            </a:r>
          </a:p>
          <a:p>
            <a:pPr algn="r">
              <a:buNone/>
            </a:pPr>
            <a:r>
              <a:rPr lang="pl-PL" dirty="0" smtClean="0"/>
              <a:t>kolędy… i prezenty. </a:t>
            </a:r>
          </a:p>
          <a:p>
            <a:pPr algn="r">
              <a:buNone/>
            </a:pPr>
            <a:r>
              <a:rPr lang="pl-PL" dirty="0" smtClean="0"/>
              <a:t>Czekamy na niego cały rok.</a:t>
            </a:r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Dla Krystiana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807249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Dla Wiktorii</a:t>
            </a:r>
            <a:endParaRPr lang="pl-P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00200"/>
            <a:ext cx="77867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Dla Mai</a:t>
            </a:r>
            <a:endParaRPr lang="pl-PL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00200"/>
            <a:ext cx="70009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Dla Fabiana</a:t>
            </a:r>
            <a:endParaRPr lang="pl-PL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5" y="1600200"/>
            <a:ext cx="69294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Dla </a:t>
            </a:r>
            <a:r>
              <a:rPr lang="pl-PL" dirty="0" err="1" smtClean="0"/>
              <a:t>Chante</a:t>
            </a:r>
            <a:endParaRPr lang="pl-PL" dirty="0"/>
          </a:p>
        </p:txBody>
      </p:sp>
      <p:pic>
        <p:nvPicPr>
          <p:cNvPr id="4" name="Symbol zastępczy zawartości 3" descr="IMG_789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357298"/>
            <a:ext cx="7286675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Dla Agaty </a:t>
            </a:r>
            <a:r>
              <a:rPr lang="pl-PL" dirty="0" smtClean="0"/>
              <a:t>– dywan</a:t>
            </a:r>
            <a:r>
              <a:rPr lang="pl-PL" dirty="0" smtClean="0"/>
              <a:t> </a:t>
            </a:r>
            <a:r>
              <a:rPr lang="pl-PL" dirty="0" smtClean="0"/>
              <a:t>przybędzie </a:t>
            </a:r>
            <a:br>
              <a:rPr lang="pl-PL" dirty="0" smtClean="0"/>
            </a:br>
            <a:r>
              <a:rPr lang="pl-PL" dirty="0" smtClean="0"/>
              <a:t>pod </a:t>
            </a:r>
            <a:r>
              <a:rPr lang="pl-PL" dirty="0" smtClean="0"/>
              <a:t>wskazany adres</a:t>
            </a:r>
            <a:endParaRPr lang="pl-PL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5950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Dla maluszka i jego mamy</a:t>
            </a:r>
            <a:endParaRPr lang="pl-PL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358113" cy="476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Dla Justynki</a:t>
            </a:r>
            <a:endParaRPr lang="pl-PL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1438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Dla Antosia</a:t>
            </a:r>
            <a:endParaRPr lang="pl-PL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9" y="1428736"/>
            <a:ext cx="6643734" cy="469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Dla Asi</a:t>
            </a:r>
            <a:endParaRPr lang="pl-PL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3" y="1500174"/>
            <a:ext cx="6786610" cy="462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Jednak nie wszyscy mają to szczęście, aby spędzić ten wyjątkowy czas z najbliższymi</a:t>
            </a:r>
            <a:endParaRPr lang="pl-PL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429552" cy="455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Dzięki </a:t>
            </a:r>
            <a:r>
              <a:rPr lang="pl-PL" dirty="0" smtClean="0"/>
              <a:t>wspólnemu</a:t>
            </a:r>
            <a:r>
              <a:rPr lang="pl-PL" dirty="0" smtClean="0"/>
              <a:t> działaniu udało </a:t>
            </a:r>
            <a:r>
              <a:rPr lang="pl-PL" dirty="0" smtClean="0"/>
              <a:t>się! </a:t>
            </a:r>
            <a:endParaRPr lang="pl-PL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715304" cy="498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 smtClean="0"/>
              <a:t>Serdecznie Państwu dziękuję</a:t>
            </a:r>
            <a:br>
              <a:rPr lang="pl-PL" sz="4000" dirty="0" smtClean="0"/>
            </a:br>
            <a:r>
              <a:rPr lang="pl-PL" sz="4000" dirty="0" smtClean="0"/>
              <a:t>za  hojność  oraz bezinteresowność.  </a:t>
            </a:r>
            <a:endParaRPr lang="pl-PL" sz="4000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sz="3600" dirty="0" smtClean="0"/>
              <a:t>Za </a:t>
            </a:r>
            <a:r>
              <a:rPr lang="pl-PL" sz="3600" dirty="0" smtClean="0"/>
              <a:t>wszelkie objawy </a:t>
            </a:r>
            <a:r>
              <a:rPr lang="pl-PL" sz="3600" dirty="0" smtClean="0"/>
              <a:t>życzliwości, </a:t>
            </a:r>
            <a:r>
              <a:rPr lang="pl-PL" sz="3600" dirty="0" smtClean="0"/>
              <a:t>wsparcie.</a:t>
            </a:r>
          </a:p>
          <a:p>
            <a:pPr algn="ctr">
              <a:buNone/>
            </a:pPr>
            <a:r>
              <a:rPr lang="pl-PL" sz="3600" dirty="0" smtClean="0"/>
              <a:t> Za wszystkie dary serca,</a:t>
            </a:r>
          </a:p>
          <a:p>
            <a:pPr algn="ctr">
              <a:buNone/>
            </a:pPr>
            <a:r>
              <a:rPr lang="pl-PL" sz="3600" dirty="0" smtClean="0"/>
              <a:t>zarówno te małe jak i te duże. </a:t>
            </a:r>
          </a:p>
          <a:p>
            <a:pPr algn="ctr">
              <a:buNone/>
            </a:pPr>
            <a:r>
              <a:rPr lang="pl-PL" sz="3600" dirty="0" smtClean="0"/>
              <a:t>To piękne, że potrafimy dzielić się tym </a:t>
            </a:r>
            <a:endParaRPr lang="pl-PL" sz="3600" dirty="0" smtClean="0"/>
          </a:p>
          <a:p>
            <a:pPr algn="ctr">
              <a:buNone/>
            </a:pPr>
            <a:r>
              <a:rPr lang="pl-PL" sz="3600" dirty="0" smtClean="0"/>
              <a:t>co </a:t>
            </a:r>
            <a:r>
              <a:rPr lang="pl-PL" sz="3600" dirty="0" smtClean="0"/>
              <a:t>mamy.</a:t>
            </a:r>
          </a:p>
          <a:p>
            <a:pPr algn="ctr">
              <a:buNone/>
            </a:pPr>
            <a:r>
              <a:rPr lang="pl-PL" sz="3600" dirty="0" smtClean="0"/>
              <a:t>Byliście wspaniali! </a:t>
            </a:r>
            <a:endParaRPr lang="pl-PL" sz="3600" dirty="0" smtClean="0"/>
          </a:p>
          <a:p>
            <a:pPr algn="ctr">
              <a:buNone/>
            </a:pPr>
            <a:r>
              <a:rPr lang="pl-PL" sz="3600" dirty="0" smtClean="0">
                <a:solidFill>
                  <a:srgbClr val="00B050"/>
                </a:solidFill>
              </a:rPr>
              <a:t>Sztuką jest obdarowywać </a:t>
            </a:r>
            <a:r>
              <a:rPr lang="pl-PL" sz="3600" dirty="0" smtClean="0">
                <a:solidFill>
                  <a:srgbClr val="00B050"/>
                </a:solidFill>
              </a:rPr>
              <a:t>innych </a:t>
            </a:r>
          </a:p>
          <a:p>
            <a:pPr algn="ctr">
              <a:buNone/>
            </a:pPr>
            <a:r>
              <a:rPr lang="pl-PL" sz="3600" dirty="0" smtClean="0">
                <a:solidFill>
                  <a:srgbClr val="00B050"/>
                </a:solidFill>
              </a:rPr>
              <a:t>nie </a:t>
            </a:r>
            <a:r>
              <a:rPr lang="pl-PL" sz="3600" dirty="0" smtClean="0">
                <a:solidFill>
                  <a:srgbClr val="00B050"/>
                </a:solidFill>
              </a:rPr>
              <a:t>oczekując niczego w </a:t>
            </a:r>
            <a:r>
              <a:rPr lang="pl-PL" sz="3600" dirty="0" smtClean="0">
                <a:solidFill>
                  <a:srgbClr val="00B050"/>
                </a:solidFill>
              </a:rPr>
              <a:t>zamian.</a:t>
            </a:r>
            <a:endParaRPr lang="pl-PL" sz="36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Asia\AppData\Local\Microsoft\Windows\INetCache\IE\SIQD89V2\8is3aakrll1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14620"/>
            <a:ext cx="4429156" cy="335758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Drodzy </a:t>
            </a:r>
            <a:r>
              <a:rPr lang="pl-PL" sz="4000" dirty="0" smtClean="0"/>
              <a:t>Państwo,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348" y="1285860"/>
            <a:ext cx="8215370" cy="500066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l-PL" dirty="0" smtClean="0"/>
              <a:t>p</a:t>
            </a:r>
            <a:r>
              <a:rPr lang="pl-PL" dirty="0" smtClean="0"/>
              <a:t>rezenty pojechały  do </a:t>
            </a:r>
            <a:r>
              <a:rPr lang="pl-PL" dirty="0" smtClean="0"/>
              <a:t>dzieci i </a:t>
            </a:r>
            <a:r>
              <a:rPr lang="pl-PL" dirty="0" smtClean="0"/>
              <a:t>czekają </a:t>
            </a:r>
            <a:r>
              <a:rPr lang="pl-PL" smtClean="0"/>
              <a:t>na czas Wigilii</a:t>
            </a:r>
            <a:r>
              <a:rPr lang="pl-PL" dirty="0" smtClean="0"/>
              <a:t>,  aby przynieść </a:t>
            </a:r>
            <a:r>
              <a:rPr lang="pl-PL" dirty="0" smtClean="0"/>
              <a:t>im</a:t>
            </a:r>
            <a:r>
              <a:rPr lang="pl-PL" dirty="0" smtClean="0"/>
              <a:t> </a:t>
            </a:r>
            <a:r>
              <a:rPr lang="pl-PL" dirty="0" smtClean="0"/>
              <a:t>radość.  </a:t>
            </a:r>
          </a:p>
          <a:p>
            <a:pPr algn="r">
              <a:buNone/>
            </a:pPr>
            <a:r>
              <a:rPr lang="pl-PL" dirty="0" smtClean="0">
                <a:solidFill>
                  <a:srgbClr val="00B050"/>
                </a:solidFill>
              </a:rPr>
              <a:t>Zdrowych i radosnych </a:t>
            </a:r>
          </a:p>
          <a:p>
            <a:pPr algn="r">
              <a:buNone/>
            </a:pPr>
            <a:r>
              <a:rPr lang="pl-PL" dirty="0" smtClean="0">
                <a:solidFill>
                  <a:srgbClr val="00B050"/>
                </a:solidFill>
              </a:rPr>
              <a:t>Świąt Bożego Narodzenia </a:t>
            </a:r>
          </a:p>
          <a:p>
            <a:pPr algn="r">
              <a:buNone/>
            </a:pPr>
            <a:r>
              <a:rPr lang="pl-PL" dirty="0" smtClean="0">
                <a:solidFill>
                  <a:srgbClr val="00B050"/>
                </a:solidFill>
              </a:rPr>
              <a:t>dla całej społeczności </a:t>
            </a:r>
          </a:p>
          <a:p>
            <a:pPr algn="r">
              <a:buNone/>
            </a:pPr>
            <a:r>
              <a:rPr lang="pl-PL" dirty="0" smtClean="0">
                <a:solidFill>
                  <a:srgbClr val="00B050"/>
                </a:solidFill>
              </a:rPr>
              <a:t>wspierającej akcję </a:t>
            </a:r>
          </a:p>
          <a:p>
            <a:pPr algn="r">
              <a:buNone/>
            </a:pPr>
            <a:r>
              <a:rPr lang="pl-PL" dirty="0" smtClean="0">
                <a:solidFill>
                  <a:srgbClr val="00B050"/>
                </a:solidFill>
              </a:rPr>
              <a:t>„Warto Pomagać</a:t>
            </a:r>
            <a:r>
              <a:rPr lang="pl-PL" dirty="0" smtClean="0">
                <a:solidFill>
                  <a:srgbClr val="00B050"/>
                </a:solidFill>
              </a:rPr>
              <a:t>”</a:t>
            </a:r>
          </a:p>
          <a:p>
            <a:pPr algn="r">
              <a:buNone/>
            </a:pPr>
            <a:r>
              <a:rPr lang="pl-PL" dirty="0" smtClean="0">
                <a:solidFill>
                  <a:srgbClr val="00B050"/>
                </a:solidFill>
              </a:rPr>
              <a:t> </a:t>
            </a:r>
            <a:endParaRPr lang="pl-PL" dirty="0" smtClean="0">
              <a:solidFill>
                <a:srgbClr val="00B050"/>
              </a:solidFill>
            </a:endParaRPr>
          </a:p>
          <a:p>
            <a:pPr algn="r">
              <a:buNone/>
            </a:pPr>
            <a:r>
              <a:rPr lang="pl-PL" sz="2800" dirty="0" smtClean="0"/>
              <a:t>Joanna Kasprzak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Dlatego też, chcieliśmy podzielić  się </a:t>
            </a:r>
            <a:br>
              <a:rPr lang="pl-PL" dirty="0" smtClean="0"/>
            </a:br>
            <a:r>
              <a:rPr lang="pl-PL" dirty="0" smtClean="0"/>
              <a:t>z nimi tym, czym możemy</a:t>
            </a: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00200"/>
            <a:ext cx="72152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Postanowiliśmy  </a:t>
            </a:r>
            <a:r>
              <a:rPr lang="pl-PL" dirty="0" smtClean="0"/>
              <a:t>przygotowywać prezenty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9294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Przez cały grudzień uczestniczyliśmy </a:t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 smtClean="0"/>
              <a:t>akcji</a:t>
            </a:r>
            <a:r>
              <a:rPr lang="pl-PL" dirty="0" smtClean="0"/>
              <a:t> </a:t>
            </a:r>
            <a:r>
              <a:rPr lang="pl-PL" dirty="0" smtClean="0"/>
              <a:t>na rzecz dzieci </a:t>
            </a:r>
            <a:br>
              <a:rPr lang="pl-PL" dirty="0" smtClean="0"/>
            </a:br>
            <a:r>
              <a:rPr lang="pl-PL" dirty="0" smtClean="0"/>
              <a:t>z Domu Dziecka</a:t>
            </a:r>
            <a:endParaRPr lang="pl-PL" dirty="0"/>
          </a:p>
        </p:txBody>
      </p:sp>
      <p:pic>
        <p:nvPicPr>
          <p:cNvPr id="4" name="Symbol zastępczy zawartości 3" descr="51c92743-66f6-4641-96a0-93458ff183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143116"/>
            <a:ext cx="6143668" cy="414340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Staraliśmy się, aby nasza </a:t>
            </a:r>
            <a:br>
              <a:rPr lang="pl-PL" dirty="0" smtClean="0"/>
            </a:br>
            <a:r>
              <a:rPr lang="pl-PL" dirty="0" smtClean="0"/>
              <a:t>akcja się </a:t>
            </a:r>
            <a:r>
              <a:rPr lang="pl-PL" dirty="0" smtClean="0"/>
              <a:t>udała</a:t>
            </a:r>
            <a:endParaRPr lang="pl-PL" dirty="0"/>
          </a:p>
        </p:txBody>
      </p:sp>
      <p:pic>
        <p:nvPicPr>
          <p:cNvPr id="4" name="Symbol zastępczy zawartości 3" descr="IMG_78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Zbieraliśmy to, co mogłoby</a:t>
            </a:r>
            <a:br>
              <a:rPr lang="pl-PL" dirty="0" smtClean="0"/>
            </a:br>
            <a:r>
              <a:rPr lang="pl-PL" dirty="0" smtClean="0"/>
              <a:t>ucieszyć dzieci</a:t>
            </a:r>
            <a:endParaRPr lang="pl-PL" dirty="0"/>
          </a:p>
        </p:txBody>
      </p:sp>
      <p:pic>
        <p:nvPicPr>
          <p:cNvPr id="6" name="Symbol zastępczy zawartości 5" descr="IMG_78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</a:t>
            </a:r>
            <a:r>
              <a:rPr lang="pl-PL" dirty="0" smtClean="0"/>
              <a:t> akcji uczestniczyły </a:t>
            </a:r>
            <a:r>
              <a:rPr lang="pl-PL" dirty="0" smtClean="0"/>
              <a:t>całe klasy</a:t>
            </a:r>
            <a:endParaRPr lang="pl-P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91414"/>
            <a:ext cx="6929485" cy="483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219</Words>
  <Application>Microsoft Office PowerPoint</Application>
  <PresentationFormat>Pokaz na ekranie (4:3)</PresentationFormat>
  <Paragraphs>61</Paragraphs>
  <Slides>32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Motyw pakietu Office</vt:lpstr>
      <vt:lpstr>Warto Pomagać </vt:lpstr>
      <vt:lpstr>Zbliżają się Święta Bożego Narodzenia</vt:lpstr>
      <vt:lpstr>Jednak nie wszyscy mają to szczęście, aby spędzić ten wyjątkowy czas z najbliższymi</vt:lpstr>
      <vt:lpstr>Dlatego też, chcieliśmy podzielić  się  z nimi tym, czym możemy</vt:lpstr>
      <vt:lpstr> Postanowiliśmy  przygotowywać prezenty</vt:lpstr>
      <vt:lpstr>Przez cały grudzień uczestniczyliśmy  w akcji na rzecz dzieci  z Domu Dziecka</vt:lpstr>
      <vt:lpstr>Staraliśmy się, aby nasza  akcja się udała</vt:lpstr>
      <vt:lpstr>Zbieraliśmy to, co mogłoby ucieszyć dzieci</vt:lpstr>
      <vt:lpstr>W akcji uczestniczyły całe klasy</vt:lpstr>
      <vt:lpstr>Wielu rodziców włączyło się   do zbiórki  charytatywnej</vt:lpstr>
      <vt:lpstr>Zbiórkę wspierali wychowawcy,  nauczyciele i specjaliści</vt:lpstr>
      <vt:lpstr>Dofinansowali  ją pracownicy administracji</vt:lpstr>
      <vt:lpstr>Również pracownicy obsługi   włączyli się bardzo aktywnie </vt:lpstr>
      <vt:lpstr>Jesteśmy wdzięczni firmie  Siltec Sp z o.o. za wsparcie akcji „Podzielmy się radością”</vt:lpstr>
      <vt:lpstr>Dziękujemy również anonimowym fundatorom spoza szkoły</vt:lpstr>
      <vt:lpstr>Zastanawialiśmy się co może  sprawić radość dzieciom </vt:lpstr>
      <vt:lpstr>I udało się przygotować prezenty </vt:lpstr>
      <vt:lpstr>Wspólnie je spakowaliśmy </vt:lpstr>
      <vt:lpstr>Owinęliśmy  świątecznym papierem</vt:lpstr>
      <vt:lpstr>Dla Krystiana</vt:lpstr>
      <vt:lpstr>Dla Wiktorii</vt:lpstr>
      <vt:lpstr>Dla Mai</vt:lpstr>
      <vt:lpstr>Dla Fabiana</vt:lpstr>
      <vt:lpstr>Dla Chante</vt:lpstr>
      <vt:lpstr>Dla Agaty – dywan przybędzie  pod wskazany adres</vt:lpstr>
      <vt:lpstr>Dla maluszka i jego mamy</vt:lpstr>
      <vt:lpstr>Dla Justynki</vt:lpstr>
      <vt:lpstr>Dla Antosia</vt:lpstr>
      <vt:lpstr>Dla Asi</vt:lpstr>
      <vt:lpstr>Dzięki wspólnemu działaniu udało się! </vt:lpstr>
      <vt:lpstr>Serdecznie Państwu dziękuję za  hojność  oraz bezinteresowność.  </vt:lpstr>
      <vt:lpstr>Drodzy Państwo,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Warto Pomagać</dc:title>
  <dc:creator>Asia</dc:creator>
  <cp:lastModifiedBy>Asia</cp:lastModifiedBy>
  <cp:revision>57</cp:revision>
  <dcterms:created xsi:type="dcterms:W3CDTF">2021-12-19T22:47:47Z</dcterms:created>
  <dcterms:modified xsi:type="dcterms:W3CDTF">2021-12-21T01:01:09Z</dcterms:modified>
</cp:coreProperties>
</file>